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FFFF"/>
    <a:srgbClr val="00FF00"/>
    <a:srgbClr val="FF33CC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3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51F9F-DC38-4899-8E88-830C1CDF02F5}" type="datetimeFigureOut">
              <a:rPr lang="en-US" smtClean="0"/>
              <a:pPr/>
              <a:t>11/8/2012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25BE6-B5DF-4970-857B-82B1215811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51F9F-DC38-4899-8E88-830C1CDF02F5}" type="datetimeFigureOut">
              <a:rPr lang="en-US" smtClean="0"/>
              <a:pPr/>
              <a:t>11/8/2012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25BE6-B5DF-4970-857B-82B1215811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51F9F-DC38-4899-8E88-830C1CDF02F5}" type="datetimeFigureOut">
              <a:rPr lang="en-US" smtClean="0"/>
              <a:pPr/>
              <a:t>11/8/2012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25BE6-B5DF-4970-857B-82B1215811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51F9F-DC38-4899-8E88-830C1CDF02F5}" type="datetimeFigureOut">
              <a:rPr lang="en-US" smtClean="0"/>
              <a:pPr/>
              <a:t>11/8/2012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25BE6-B5DF-4970-857B-82B1215811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51F9F-DC38-4899-8E88-830C1CDF02F5}" type="datetimeFigureOut">
              <a:rPr lang="en-US" smtClean="0"/>
              <a:pPr/>
              <a:t>11/8/2012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25BE6-B5DF-4970-857B-82B1215811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51F9F-DC38-4899-8E88-830C1CDF02F5}" type="datetimeFigureOut">
              <a:rPr lang="en-US" smtClean="0"/>
              <a:pPr/>
              <a:t>11/8/2012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25BE6-B5DF-4970-857B-82B1215811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51F9F-DC38-4899-8E88-830C1CDF02F5}" type="datetimeFigureOut">
              <a:rPr lang="en-US" smtClean="0"/>
              <a:pPr/>
              <a:t>11/8/2012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25BE6-B5DF-4970-857B-82B1215811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51F9F-DC38-4899-8E88-830C1CDF02F5}" type="datetimeFigureOut">
              <a:rPr lang="en-US" smtClean="0"/>
              <a:pPr/>
              <a:t>11/8/2012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25BE6-B5DF-4970-857B-82B1215811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51F9F-DC38-4899-8E88-830C1CDF02F5}" type="datetimeFigureOut">
              <a:rPr lang="en-US" smtClean="0"/>
              <a:pPr/>
              <a:t>11/8/2012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25BE6-B5DF-4970-857B-82B1215811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51F9F-DC38-4899-8E88-830C1CDF02F5}" type="datetimeFigureOut">
              <a:rPr lang="en-US" smtClean="0"/>
              <a:pPr/>
              <a:t>11/8/2012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25BE6-B5DF-4970-857B-82B1215811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51F9F-DC38-4899-8E88-830C1CDF02F5}" type="datetimeFigureOut">
              <a:rPr lang="en-US" smtClean="0"/>
              <a:pPr/>
              <a:t>11/8/2012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25BE6-B5DF-4970-857B-82B1215811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51F9F-DC38-4899-8E88-830C1CDF02F5}" type="datetimeFigureOut">
              <a:rPr lang="en-US" smtClean="0"/>
              <a:pPr/>
              <a:t>11/8/2012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25BE6-B5DF-4970-857B-82B1215811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tatic.ddmcdn.com/gif/brain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-54429"/>
            <a:ext cx="10972800" cy="7467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chemeClr val="bg1"/>
                </a:solidFill>
                <a:latin typeface="Adobe Garamond Pro Bold" pitchFamily="18" charset="0"/>
              </a:rPr>
              <a:t>Edgar Allen Poe’s Mysterious Death</a:t>
            </a:r>
            <a:endParaRPr lang="en-US" u="sng" dirty="0">
              <a:solidFill>
                <a:schemeClr val="bg1"/>
              </a:solidFill>
              <a:latin typeface="Adobe Garamond Pro Bold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86200"/>
            <a:ext cx="58674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Lesions on the brain</a:t>
            </a:r>
            <a:endParaRPr lang="en-US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628" y="4038600"/>
            <a:ext cx="2557943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886"/>
            <a:ext cx="9144000" cy="6868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Cooper Black" pitchFamily="18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Cooper Black" pitchFamily="18" charset="0"/>
              </a:rPr>
              <a:t>By:</a:t>
            </a:r>
          </a:p>
          <a:p>
            <a:pPr algn="ctr">
              <a:buNone/>
            </a:pPr>
            <a:r>
              <a:rPr lang="en-US" b="1" dirty="0" smtClean="0">
                <a:solidFill>
                  <a:schemeClr val="bg1"/>
                </a:solidFill>
                <a:latin typeface="Adobe Fan Heiti Std B" pitchFamily="34" charset="-128"/>
                <a:ea typeface="Adobe Fan Heiti Std B" pitchFamily="34" charset="-128"/>
              </a:rPr>
              <a:t>Sharnell Hicks</a:t>
            </a:r>
          </a:p>
          <a:p>
            <a:pPr algn="ctr">
              <a:buNone/>
            </a:pPr>
            <a:r>
              <a:rPr lang="en-US" b="1" dirty="0" smtClean="0">
                <a:solidFill>
                  <a:schemeClr val="bg1"/>
                </a:solidFill>
                <a:latin typeface="Adobe Fangsong Std R" pitchFamily="18" charset="-128"/>
                <a:ea typeface="Adobe Fangsong Std R" pitchFamily="18" charset="-128"/>
              </a:rPr>
              <a:t>Morgan Maytus</a:t>
            </a:r>
          </a:p>
          <a:p>
            <a:pPr algn="ctr">
              <a:buNone/>
            </a:pPr>
            <a:r>
              <a:rPr lang="en-US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Taylor Stephens</a:t>
            </a:r>
          </a:p>
          <a:p>
            <a:pPr algn="ctr">
              <a:buNone/>
            </a:pPr>
            <a:r>
              <a:rPr lang="en-US" sz="4000" b="1" dirty="0" smtClean="0">
                <a:solidFill>
                  <a:schemeClr val="bg1"/>
                </a:solidFill>
                <a:latin typeface="Vivaldi" pitchFamily="66" charset="0"/>
              </a:rPr>
              <a:t>Kylie Toronski</a:t>
            </a:r>
          </a:p>
          <a:p>
            <a:pPr algn="ctr">
              <a:buNone/>
            </a:pPr>
            <a:r>
              <a:rPr lang="en-US" dirty="0" smtClean="0">
                <a:solidFill>
                  <a:schemeClr val="bg1"/>
                </a:solidFill>
                <a:latin typeface="Bell MT" pitchFamily="18" charset="0"/>
              </a:rPr>
              <a:t>Taylor Dennis</a:t>
            </a:r>
          </a:p>
          <a:p>
            <a:pPr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And </a:t>
            </a:r>
            <a:r>
              <a:rPr lang="en-US" b="1" dirty="0" smtClean="0">
                <a:solidFill>
                  <a:schemeClr val="bg1"/>
                </a:solidFill>
                <a:latin typeface="Papyrus" pitchFamily="66" charset="0"/>
                <a:ea typeface="Adobe Gothic Std B" pitchFamily="34" charset="-128"/>
              </a:rPr>
              <a:t>Elizabeth Shedroff</a:t>
            </a:r>
          </a:p>
          <a:p>
            <a:pPr algn="ctr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658" y="0"/>
            <a:ext cx="917665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Bold ITC" pitchFamily="34" charset="0"/>
              </a:rPr>
              <a:t>Why?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Bold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 do we think he had lesions on the brain?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He had a “pre-existing condition”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He was experiencing “Hallucinations” and was “Deranged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” before death</a:t>
            </a:r>
            <a:endParaRPr lang="en-US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He was pale, trembling, and had a fever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Suffered from forgetfulness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Was in great distress before he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died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(</a:t>
            </a:r>
            <a:r>
              <a:rPr lang="en-US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</a:rPr>
              <a:t>These are all symptoms of Lesions!) </a:t>
            </a:r>
            <a:r>
              <a:rPr lang="en-US" dirty="0" smtClean="0">
                <a:latin typeface="Bookman Old Style" pitchFamily="18" charset="0"/>
              </a:rPr>
              <a:t>.</a:t>
            </a:r>
            <a:endParaRPr lang="en-US" dirty="0" smtClean="0">
              <a:latin typeface="Bookman Old Style" pitchFamily="18" charset="0"/>
            </a:endParaRPr>
          </a:p>
          <a:p>
            <a:pPr marL="514350" indent="-514350">
              <a:buAutoNum type="arabi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43200" y="-1676400"/>
            <a:ext cx="12268200" cy="10508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59737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THESE ARE ALL REASONS THAT WE </a:t>
            </a:r>
            <a:r>
              <a:rPr lang="en-US" sz="80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KNOW </a:t>
            </a:r>
            <a:r>
              <a:rPr lang="en-US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HE HAD LESIONS ON THE BRAIN!!!</a:t>
            </a:r>
            <a:endParaRPr lang="en-US" sz="8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uhaus 93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189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302" y="-76200"/>
            <a:ext cx="9318702" cy="696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VOTE!!!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Please, don’t forget to vote for what YOU think killed Edgar Allan Poe! Vote in the MEDIA CENTER on November 12- 17!!! 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VOTE LESIONS ON THE BRAIN!!! 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  <a:sym typeface="Wingdings" pitchFamily="2" charset="2"/>
              </a:rPr>
              <a:t>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892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0.00486 -0.04629 L -0.00486 -0.11852 " pathEditMode="relative" rAng="0" ptsTypes="AA">
                                      <p:cBhvr>
                                        <p:cTn id="1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1"/>
                                    </p:animMotion>
                                    <p:animRot by="1500000">
                                      <p:cBhvr>
                                        <p:cTn id="1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2400"/>
            <a:ext cx="9556816" cy="838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07162"/>
          </a:xfrm>
        </p:spPr>
        <p:txBody>
          <a:bodyPr>
            <a:normAutofit/>
          </a:bodyPr>
          <a:lstStyle/>
          <a:p>
            <a:r>
              <a:rPr lang="en-US" sz="17700" dirty="0" smtClean="0">
                <a:solidFill>
                  <a:schemeClr val="bg1"/>
                </a:solidFill>
                <a:latin typeface="Brush Script Std" pitchFamily="66" charset="0"/>
              </a:rPr>
              <a:t>Thank you!!!</a:t>
            </a:r>
            <a:endParaRPr lang="en-US" sz="17700" dirty="0">
              <a:solidFill>
                <a:schemeClr val="bg1"/>
              </a:solidFill>
              <a:latin typeface="Brush Script Std" pitchFamily="66" charset="0"/>
            </a:endParaRPr>
          </a:p>
        </p:txBody>
      </p:sp>
      <p:pic>
        <p:nvPicPr>
          <p:cNvPr id="4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839200" y="48006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194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73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139</Words>
  <Application>Microsoft Office PowerPoint</Application>
  <PresentationFormat>On-screen Show (4:3)</PresentationFormat>
  <Paragraphs>25</Paragraphs>
  <Slides>6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Edgar Allen Poe’s Mysterious Death</vt:lpstr>
      <vt:lpstr>PowerPoint Presentation</vt:lpstr>
      <vt:lpstr>Why?</vt:lpstr>
      <vt:lpstr>PowerPoint Presentation</vt:lpstr>
      <vt:lpstr>VOTE!!!</vt:lpstr>
      <vt:lpstr>Thank you!!!</vt:lpstr>
    </vt:vector>
  </TitlesOfParts>
  <Company>Nordonia Hills City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Edgar Allen Poe’s Mysterious Death</dc:title>
  <dc:creator>Admin</dc:creator>
  <cp:lastModifiedBy>Livengood, Kyle</cp:lastModifiedBy>
  <cp:revision>9</cp:revision>
  <dcterms:created xsi:type="dcterms:W3CDTF">2012-11-07T17:11:53Z</dcterms:created>
  <dcterms:modified xsi:type="dcterms:W3CDTF">2012-11-08T20:59:23Z</dcterms:modified>
</cp:coreProperties>
</file>